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11" r:id="rId3"/>
    <p:sldId id="523" r:id="rId4"/>
    <p:sldId id="532" r:id="rId5"/>
    <p:sldId id="526" r:id="rId6"/>
    <p:sldId id="512" r:id="rId7"/>
    <p:sldId id="513" r:id="rId8"/>
    <p:sldId id="514" r:id="rId9"/>
    <p:sldId id="515" r:id="rId10"/>
    <p:sldId id="516" r:id="rId11"/>
    <p:sldId id="517" r:id="rId12"/>
    <p:sldId id="527" r:id="rId13"/>
    <p:sldId id="529" r:id="rId14"/>
    <p:sldId id="519" r:id="rId15"/>
  </p:sldIdLst>
  <p:sldSz cx="9144000" cy="6858000" type="screen4x3"/>
  <p:notesSz cx="7010400" cy="9296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33CCFF"/>
    <a:srgbClr val="FF33CC"/>
    <a:srgbClr val="AA72D4"/>
    <a:srgbClr val="EABD00"/>
    <a:srgbClr val="69A12B"/>
    <a:srgbClr val="C7E7A3"/>
    <a:srgbClr val="FFCC00"/>
    <a:srgbClr val="BD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0A29F-3CCD-4354-B883-6AA67FFF40D8}" type="datetimeFigureOut">
              <a:rPr lang="el-GR" smtClean="0"/>
              <a:pPr/>
              <a:t>23/9/2015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1FB6-B067-4E85-95F7-F5784CD46A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732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1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1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0447EEE9-3835-4B51-8829-59D831DFA0E0}" type="datetimeFigureOut">
              <a:rPr lang="el-GR" smtClean="0"/>
              <a:pPr/>
              <a:t>23/9/2015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9CE996AC-F2FF-49E5-85A8-C9EA16BB4D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55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3143248"/>
            <a:ext cx="6457968" cy="857256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4286256"/>
            <a:ext cx="5072098" cy="6858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C90A-EC16-45E6-A566-7A904EBB6912}" type="datetimeFigureOut">
              <a:rPr lang="el-GR" smtClean="0"/>
              <a:pPr/>
              <a:t>23/9/2015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EA82-990D-492B-BDED-2A0C54EB29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C90A-EC16-45E6-A566-7A904EBB6912}" type="datetimeFigureOut">
              <a:rPr lang="el-GR" smtClean="0"/>
              <a:pPr/>
              <a:t>23/9/2015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EA82-990D-492B-BDED-2A0C54EB29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C90A-EC16-45E6-A566-7A904EBB6912}" type="datetimeFigureOut">
              <a:rPr lang="el-GR" smtClean="0"/>
              <a:pPr/>
              <a:t>23/9/2015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EA82-990D-492B-BDED-2A0C54EB292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134"/>
            <a:ext cx="9144000" cy="944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4005064"/>
            <a:ext cx="1996274" cy="4652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43"/>
          <a:stretch/>
        </p:blipFill>
        <p:spPr>
          <a:xfrm>
            <a:off x="3059832" y="3430521"/>
            <a:ext cx="3467212" cy="3428570"/>
          </a:xfrm>
          <a:prstGeom prst="rect">
            <a:avLst/>
          </a:prstGeom>
        </p:spPr>
      </p:pic>
      <p:pic>
        <p:nvPicPr>
          <p:cNvPr id="6" name="5 - Εικόνα" descr="DCLOGO_final_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85728"/>
            <a:ext cx="2143108" cy="1215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16321"/>
            <a:ext cx="8147248" cy="106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Ιδανικό για αίθουσες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διδασκαλίας, εργαστήρια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και βιβλιοθήκες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Οι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μαθητές  μπορούν να ξεκινήσουν την καθημερινή τους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εργασία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σχολείο και να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έχουν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πρόσβαση σε αυτή αργότερα,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μεταφέροντας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 nano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σπίτι.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" y="3370811"/>
            <a:ext cx="9056630" cy="257846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27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l-GR" b="0" dirty="0" smtClean="0">
                <a:solidFill>
                  <a:srgbClr val="33CCFF"/>
                </a:solidFill>
              </a:rPr>
              <a:t>Στο σχολείο</a:t>
            </a:r>
            <a:endParaRPr lang="en-US" b="0" dirty="0" smtClean="0">
              <a:solidFill>
                <a:srgbClr val="33CC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214282" y="0"/>
            <a:ext cx="805350" cy="623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3600" y="24928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Πολύ ελαφρύ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Πολύ Οικονομικό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249289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Με μικρό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μέγεθος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PC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δυνατότητες</a:t>
            </a:r>
            <a:endParaRPr lang="el-GR" sz="2000" dirty="0"/>
          </a:p>
        </p:txBody>
      </p:sp>
      <p:pic>
        <p:nvPicPr>
          <p:cNvPr id="12" name="11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14290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0768"/>
            <a:ext cx="6876256" cy="4464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56952"/>
            <a:ext cx="5616624" cy="3742837"/>
          </a:xfrm>
        </p:spPr>
        <p:txBody>
          <a:bodyPr>
            <a:noAutofit/>
          </a:bodyPr>
          <a:lstStyle/>
          <a:p>
            <a:pPr lvl="1">
              <a:lnSpc>
                <a:spcPts val="2200"/>
              </a:lnSpc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Επεξεργαστής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Intel® Atom™ Quad Core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Z3735F</a:t>
            </a:r>
          </a:p>
          <a:p>
            <a:pPr lvl="1">
              <a:lnSpc>
                <a:spcPts val="22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Λειτουργικό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σύστημ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 Windows 8.1 with Bing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ts val="2200"/>
              </a:lnSpc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Χωρητικότητα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32GB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eMMC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(επέκταση με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κάρτα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έως 64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ts val="2200"/>
              </a:lnSpc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Μνήμη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2GB DDR3L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ts val="22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Fi/Bluetooth 4.0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ts val="22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1x HDMI, 1XUSB 2.0 port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X USB 2.0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Host Port for KB &amp; Mouse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1X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MicroUSB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Power Adaptor only.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ts val="2200"/>
              </a:lnSpc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είναι επαναφορτιζόμενο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απαιτείται σύνδεση στο ρεύμα για τη λειτουργία του)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ts val="2200"/>
              </a:lnSpc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Διαστάσεις: 110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38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 9,7 (M x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l-G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άρος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ts val="2200"/>
              </a:lnSpc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Εγγύηση: 1 έτος με αντικατάσταση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27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l-GR" b="0" smtClean="0">
                <a:solidFill>
                  <a:srgbClr val="33CCFF"/>
                </a:solidFill>
              </a:rPr>
              <a:t>Τεχνικά </a:t>
            </a:r>
            <a:r>
              <a:rPr lang="el-GR" b="0" smtClean="0">
                <a:solidFill>
                  <a:srgbClr val="33CCFF"/>
                </a:solidFill>
              </a:rPr>
              <a:t>Χαρακτηριστικά</a:t>
            </a:r>
            <a:endParaRPr lang="en-US" b="0" dirty="0" smtClean="0">
              <a:solidFill>
                <a:srgbClr val="33CC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51874" y="27857"/>
            <a:ext cx="876788" cy="678506"/>
          </a:xfrm>
          <a:prstGeom prst="rect">
            <a:avLst/>
          </a:prstGeom>
        </p:spPr>
      </p:pic>
      <p:pic>
        <p:nvPicPr>
          <p:cNvPr id="2050" name="Picture 2" descr="\\filesrv\Users\Common\@Quest-Promos\1_RANIA\QUEST_NANO_photos_Entypo\Q NANO RIGHT_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1119865"/>
            <a:ext cx="424158" cy="446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ilesrv\Users\Common\@Quest-Promos\1_RANIA\QUEST_NANO_photos_Entypo\Q NANO LEFT_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8036" y="1052736"/>
            <a:ext cx="4257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- Εικόνα" descr="DCLOGO_final_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142852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  <a:ln>
            <a:noFill/>
          </a:ln>
        </p:spPr>
        <p:txBody>
          <a:bodyPr/>
          <a:lstStyle/>
          <a:p>
            <a:r>
              <a:rPr lang="el-GR" b="0" dirty="0" smtClean="0">
                <a:solidFill>
                  <a:srgbClr val="33CCFF"/>
                </a:solidFill>
              </a:rPr>
              <a:t>Θύρες | Συνδεσιμότητα</a:t>
            </a:r>
            <a:endParaRPr lang="el-GR" b="0" dirty="0">
              <a:solidFill>
                <a:srgbClr val="33CC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04856" cy="500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51874" y="27856"/>
            <a:ext cx="991734" cy="767457"/>
          </a:xfrm>
          <a:prstGeom prst="rect">
            <a:avLst/>
          </a:prstGeom>
        </p:spPr>
      </p:pic>
      <p:pic>
        <p:nvPicPr>
          <p:cNvPr id="7" name="6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214290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l-GR" b="0" dirty="0" smtClean="0">
                <a:solidFill>
                  <a:srgbClr val="33CCFF"/>
                </a:solidFill>
              </a:rPr>
              <a:t>Στη συσκευασία</a:t>
            </a:r>
            <a:endParaRPr lang="el-GR" b="0" dirty="0">
              <a:solidFill>
                <a:srgbClr val="33CC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74" y="1196752"/>
            <a:ext cx="717645" cy="196270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9" y="1449232"/>
            <a:ext cx="1697073" cy="14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5074" y="2940680"/>
            <a:ext cx="267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Εγχειρίδιο Οδηγιών χρήσης </a:t>
            </a:r>
            <a:r>
              <a:rPr lang="el-GR" sz="1100" dirty="0"/>
              <a:t> </a:t>
            </a:r>
            <a:r>
              <a:rPr lang="el-GR" sz="1100" dirty="0" smtClean="0"/>
              <a:t>Εγγύηση καλής </a:t>
            </a:r>
            <a:r>
              <a:rPr lang="en-US" sz="1100" dirty="0" smtClean="0"/>
              <a:t> </a:t>
            </a:r>
            <a:r>
              <a:rPr lang="el-GR" sz="1100" dirty="0" smtClean="0"/>
              <a:t>λειτουργίας</a:t>
            </a:r>
            <a:endParaRPr lang="el-GR"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3172719" y="1124744"/>
            <a:ext cx="5652120" cy="4752528"/>
          </a:xfrm>
          <a:prstGeom prst="roundRect">
            <a:avLst/>
          </a:prstGeom>
          <a:noFill/>
          <a:ln w="31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24111"/>
            <a:ext cx="2958073" cy="292109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95936" y="3717032"/>
            <a:ext cx="4536504" cy="1464112"/>
            <a:chOff x="3995936" y="3717032"/>
            <a:chExt cx="4536504" cy="1464112"/>
          </a:xfrm>
        </p:grpSpPr>
        <p:sp>
          <p:nvSpPr>
            <p:cNvPr id="14" name="Rectangle 13"/>
            <p:cNvSpPr/>
            <p:nvPr/>
          </p:nvSpPr>
          <p:spPr>
            <a:xfrm>
              <a:off x="3995936" y="3717032"/>
              <a:ext cx="4536504" cy="1464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79024" y="4811812"/>
              <a:ext cx="103323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Καλώδιο </a:t>
              </a:r>
              <a:r>
                <a:rPr lang="en-US" sz="1200" dirty="0" smtClean="0"/>
                <a:t>OTG</a:t>
              </a:r>
              <a:endParaRPr lang="el-GR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5074" y="4794042"/>
              <a:ext cx="112671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Καλώδιο </a:t>
              </a:r>
              <a:r>
                <a:rPr lang="en-US" sz="1200" dirty="0" smtClean="0"/>
                <a:t>HDMI</a:t>
              </a:r>
              <a:endParaRPr lang="el-GR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63494" y="4828530"/>
              <a:ext cx="132228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Μετασχηματιστής</a:t>
              </a:r>
              <a:endParaRPr lang="el-GR" sz="1200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392" y="3976616"/>
              <a:ext cx="916496" cy="820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018" y="4004711"/>
              <a:ext cx="910830" cy="734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269" y="4014556"/>
              <a:ext cx="708733" cy="724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51874" y="27856"/>
            <a:ext cx="805350" cy="623223"/>
          </a:xfrm>
          <a:prstGeom prst="rect">
            <a:avLst/>
          </a:prstGeom>
        </p:spPr>
      </p:pic>
      <p:pic>
        <p:nvPicPr>
          <p:cNvPr id="18" name="17 - Εικόνα" descr="DCLOGO_final_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3834" y="214290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79318" y="4149080"/>
            <a:ext cx="4176464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2" y="4293096"/>
            <a:ext cx="4114800" cy="96897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DataCenter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info@datacenter.gr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t.: 210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4917232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       </a:t>
            </a:r>
            <a:r>
              <a:rPr lang="el-GR" sz="2400" dirty="0" smtClean="0">
                <a:solidFill>
                  <a:schemeClr val="tx1"/>
                </a:solidFill>
              </a:rPr>
              <a:t>		</a:t>
            </a:r>
          </a:p>
          <a:p>
            <a:pPr marL="2743200" lvl="6" indent="0" algn="r">
              <a:buNone/>
            </a:pPr>
            <a:endParaRPr lang="en-US" sz="2800" dirty="0" smtClean="0"/>
          </a:p>
          <a:p>
            <a:pPr marL="2743200" lvl="6" indent="0" algn="r">
              <a:buNone/>
            </a:pPr>
            <a:endParaRPr lang="en-US" sz="4000" b="1" dirty="0"/>
          </a:p>
          <a:p>
            <a:pPr marL="2743200" lvl="6" indent="0" algn="r">
              <a:buNone/>
            </a:pPr>
            <a:endParaRPr lang="el-GR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1142984"/>
            <a:ext cx="1512168" cy="1512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8782" y="3015907"/>
            <a:ext cx="381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</a:t>
            </a:r>
            <a:r>
              <a:rPr lang="el-G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stick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together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7336" y="2546240"/>
            <a:ext cx="576064" cy="1575487"/>
          </a:xfrm>
          <a:prstGeom prst="rect">
            <a:avLst/>
          </a:prstGeom>
        </p:spPr>
      </p:pic>
      <p:pic>
        <p:nvPicPr>
          <p:cNvPr id="10" name="9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2143108" cy="12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13" y="4717031"/>
            <a:ext cx="4411520" cy="1200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2063125" cy="206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42" y="828003"/>
            <a:ext cx="1641379" cy="44890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2348880"/>
            <a:ext cx="3240360" cy="114300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33CCFF"/>
                </a:solidFill>
              </a:rPr>
              <a:t>You will </a:t>
            </a:r>
            <a:r>
              <a:rPr lang="en-US" sz="3600" i="1" dirty="0" smtClean="0">
                <a:solidFill>
                  <a:srgbClr val="FF0000"/>
                </a:solidFill>
              </a:rPr>
              <a:t>stick</a:t>
            </a:r>
            <a:r>
              <a:rPr lang="en-US" sz="3600" i="1" dirty="0" smtClean="0">
                <a:solidFill>
                  <a:srgbClr val="33CCFF"/>
                </a:solidFill>
              </a:rPr>
              <a:t> </a:t>
            </a:r>
            <a:r>
              <a:rPr lang="en-US" sz="2400" i="1" dirty="0" smtClean="0">
                <a:solidFill>
                  <a:srgbClr val="33CCFF"/>
                </a:solidFill>
              </a:rPr>
              <a:t>together</a:t>
            </a:r>
            <a:endParaRPr lang="el-GR" sz="2400" i="1" dirty="0">
              <a:solidFill>
                <a:srgbClr val="33CCFF"/>
              </a:solidFill>
            </a:endParaRPr>
          </a:p>
        </p:txBody>
      </p:sp>
      <p:pic>
        <p:nvPicPr>
          <p:cNvPr id="9" name="8 - Εικόνα" descr="DCLOGO_final_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28604"/>
            <a:ext cx="2143108" cy="12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42" y="828003"/>
            <a:ext cx="1641379" cy="4489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066661"/>
            <a:ext cx="3131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CCFF"/>
                </a:solidFill>
              </a:rPr>
              <a:t>Full Windows PC </a:t>
            </a:r>
            <a:endParaRPr lang="el-GR" sz="2400" dirty="0" smtClean="0">
              <a:solidFill>
                <a:srgbClr val="33CCFF"/>
              </a:solidFill>
            </a:endParaRPr>
          </a:p>
          <a:p>
            <a:r>
              <a:rPr lang="el-GR" sz="2400" dirty="0" smtClean="0">
                <a:solidFill>
                  <a:srgbClr val="33CCFF"/>
                </a:solidFill>
              </a:rPr>
              <a:t>σε ένα</a:t>
            </a:r>
            <a:r>
              <a:rPr lang="en-US" sz="2400" dirty="0" smtClean="0">
                <a:solidFill>
                  <a:srgbClr val="33CCFF"/>
                </a:solidFill>
              </a:rPr>
              <a:t> mini </a:t>
            </a:r>
            <a:r>
              <a:rPr lang="en-US" sz="2400" dirty="0">
                <a:solidFill>
                  <a:srgbClr val="33CCFF"/>
                </a:solidFill>
              </a:rPr>
              <a:t>HDMI </a:t>
            </a:r>
            <a:r>
              <a:rPr lang="en-US" sz="2400" dirty="0" smtClean="0">
                <a:solidFill>
                  <a:srgbClr val="33CCFF"/>
                </a:solidFill>
              </a:rPr>
              <a:t>stick &amp; Intel inside</a:t>
            </a:r>
            <a:endParaRPr lang="el-GR" sz="2400" dirty="0">
              <a:solidFill>
                <a:srgbClr val="33CC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1" y="155818"/>
            <a:ext cx="839465" cy="83946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779912" y="5589240"/>
            <a:ext cx="1503709" cy="0"/>
          </a:xfrm>
          <a:prstGeom prst="straightConnector1">
            <a:avLst/>
          </a:prstGeom>
          <a:ln>
            <a:solidFill>
              <a:srgbClr val="AA72D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99792" y="828003"/>
            <a:ext cx="0" cy="4489040"/>
          </a:xfrm>
          <a:prstGeom prst="straightConnector1">
            <a:avLst/>
          </a:prstGeom>
          <a:ln>
            <a:solidFill>
              <a:srgbClr val="AA72D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57662" y="5013176"/>
            <a:ext cx="296491" cy="303867"/>
          </a:xfrm>
          <a:prstGeom prst="straightConnector1">
            <a:avLst/>
          </a:prstGeom>
          <a:ln>
            <a:solidFill>
              <a:srgbClr val="AA72D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7581" y="565137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38mm</a:t>
            </a:r>
            <a:endParaRPr lang="el-GR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895584" y="292607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110mm</a:t>
            </a:r>
            <a:endParaRPr lang="el-GR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90723" y="5317043"/>
            <a:ext cx="37444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55776" y="836712"/>
            <a:ext cx="37444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742646">
            <a:off x="5282659" y="5020738"/>
            <a:ext cx="98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9,7mm</a:t>
            </a:r>
            <a:endParaRPr lang="el-GR" sz="1400" dirty="0"/>
          </a:p>
        </p:txBody>
      </p:sp>
      <p:sp>
        <p:nvSpPr>
          <p:cNvPr id="19" name="Curved Down Arrow 18"/>
          <p:cNvSpPr/>
          <p:nvPr/>
        </p:nvSpPr>
        <p:spPr>
          <a:xfrm>
            <a:off x="1088231" y="4008066"/>
            <a:ext cx="396331" cy="202175"/>
          </a:xfrm>
          <a:prstGeom prst="curvedDownArrow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Trapezoid 19"/>
          <p:cNvSpPr/>
          <p:nvPr/>
        </p:nvSpPr>
        <p:spPr>
          <a:xfrm>
            <a:off x="723380" y="4210241"/>
            <a:ext cx="1151087" cy="994318"/>
          </a:xfrm>
          <a:prstGeom prst="trapezoi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46gr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5774731" y="2516966"/>
            <a:ext cx="32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τατρέπει κάθε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TV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σε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&amp; είναι τέλειο για το σπίτι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ntry level PC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για το γραφείο και το σχολείο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Ιδανικό για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signage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Σε απίθανη τιμή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24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214290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rved Down Arrow 25"/>
          <p:cNvSpPr/>
          <p:nvPr/>
        </p:nvSpPr>
        <p:spPr>
          <a:xfrm>
            <a:off x="890970" y="3112084"/>
            <a:ext cx="762922" cy="388924"/>
          </a:xfrm>
          <a:prstGeom prst="curved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147837" y="3417954"/>
            <a:ext cx="2215799" cy="1912768"/>
          </a:xfrm>
          <a:prstGeom prst="trapezoid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ounded Rectangle 24"/>
          <p:cNvSpPr/>
          <p:nvPr/>
        </p:nvSpPr>
        <p:spPr>
          <a:xfrm>
            <a:off x="3653542" y="404664"/>
            <a:ext cx="2020653" cy="491237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iPhone 5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42" y="828003"/>
            <a:ext cx="1641379" cy="448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1" y="155818"/>
            <a:ext cx="839465" cy="83946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779912" y="5589240"/>
            <a:ext cx="1503709" cy="0"/>
          </a:xfrm>
          <a:prstGeom prst="straightConnector1">
            <a:avLst/>
          </a:prstGeom>
          <a:ln>
            <a:solidFill>
              <a:srgbClr val="AA72D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3808" y="841682"/>
            <a:ext cx="0" cy="4489040"/>
          </a:xfrm>
          <a:prstGeom prst="straightConnector1">
            <a:avLst/>
          </a:prstGeom>
          <a:ln>
            <a:solidFill>
              <a:srgbClr val="AA72D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57662" y="5013176"/>
            <a:ext cx="296491" cy="303867"/>
          </a:xfrm>
          <a:prstGeom prst="straightConnector1">
            <a:avLst/>
          </a:prstGeom>
          <a:ln>
            <a:solidFill>
              <a:srgbClr val="AA72D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7581" y="565137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38mm</a:t>
            </a:r>
            <a:endParaRPr lang="el-GR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895584" y="292607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110mm</a:t>
            </a:r>
            <a:endParaRPr lang="el-GR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43808" y="5317043"/>
            <a:ext cx="34913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3808" y="828003"/>
            <a:ext cx="3456384" cy="87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742646">
            <a:off x="5282659" y="5020738"/>
            <a:ext cx="98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9,7mm</a:t>
            </a:r>
            <a:endParaRPr lang="el-G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012162" y="2879345"/>
            <a:ext cx="2995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l-G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έος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τύπος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Πολύ μικρό και ελαφρύ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Εξαιρετικά χαμηλή κατανάλωση ενέργειας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971600" y="4077072"/>
            <a:ext cx="396331" cy="202175"/>
          </a:xfrm>
          <a:prstGeom prst="curvedDownArrow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1066661"/>
            <a:ext cx="30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CCFF"/>
                </a:solidFill>
              </a:rPr>
              <a:t>Full Windows 8.1  PC </a:t>
            </a:r>
            <a:r>
              <a:rPr lang="el-GR" sz="2400" dirty="0" smtClean="0">
                <a:solidFill>
                  <a:srgbClr val="33CCFF"/>
                </a:solidFill>
              </a:rPr>
              <a:t>σε ένα</a:t>
            </a:r>
            <a:r>
              <a:rPr lang="en-US" sz="2400" dirty="0" smtClean="0">
                <a:solidFill>
                  <a:srgbClr val="33CCFF"/>
                </a:solidFill>
              </a:rPr>
              <a:t> mini </a:t>
            </a:r>
            <a:r>
              <a:rPr lang="en-US" sz="2400" dirty="0">
                <a:solidFill>
                  <a:srgbClr val="33CCFF"/>
                </a:solidFill>
              </a:rPr>
              <a:t>HDMI </a:t>
            </a:r>
            <a:r>
              <a:rPr lang="en-US" sz="2400" dirty="0" smtClean="0">
                <a:solidFill>
                  <a:srgbClr val="33CCFF"/>
                </a:solidFill>
              </a:rPr>
              <a:t>stick &amp; Intel inside</a:t>
            </a:r>
            <a:endParaRPr lang="el-GR" sz="2400" dirty="0">
              <a:solidFill>
                <a:srgbClr val="33CC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</p:txBody>
      </p:sp>
      <p:sp>
        <p:nvSpPr>
          <p:cNvPr id="20" name="Trapezoid 19"/>
          <p:cNvSpPr/>
          <p:nvPr/>
        </p:nvSpPr>
        <p:spPr>
          <a:xfrm>
            <a:off x="611560" y="4210241"/>
            <a:ext cx="1151087" cy="994318"/>
          </a:xfrm>
          <a:prstGeom prst="trapezoi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46gr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21" name="20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142852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\Users\Common\@Quest-Promos\1_RANIA\QUEST_NANO_photos_Entypo\32408TV_300_pa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7" y="908095"/>
            <a:ext cx="2202918" cy="15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8" y="1353961"/>
            <a:ext cx="848321" cy="232009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367480" y="1137937"/>
            <a:ext cx="36004" cy="3114452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03484" y="1137937"/>
            <a:ext cx="396044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21686" y="2794121"/>
            <a:ext cx="467852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33826" y="2794121"/>
            <a:ext cx="333654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36085" y="2002033"/>
            <a:ext cx="0" cy="1335981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30950" y="2002033"/>
            <a:ext cx="205135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35985" y="4419304"/>
            <a:ext cx="900100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54639" y="2794121"/>
            <a:ext cx="333654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67544" y="354714"/>
            <a:ext cx="8229600" cy="441672"/>
          </a:xfrm>
        </p:spPr>
        <p:txBody>
          <a:bodyPr>
            <a:noAutofit/>
          </a:bodyPr>
          <a:lstStyle/>
          <a:p>
            <a:r>
              <a:rPr lang="el-GR" b="0" dirty="0" smtClean="0">
                <a:solidFill>
                  <a:srgbClr val="33CCFF"/>
                </a:solidFill>
              </a:rPr>
              <a:t>Συνδεσιμότητα</a:t>
            </a:r>
            <a:endParaRPr lang="el-GR" b="0" dirty="0">
              <a:solidFill>
                <a:srgbClr val="33CCFF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01" y="3386821"/>
            <a:ext cx="568721" cy="6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99" y="2578883"/>
            <a:ext cx="342485" cy="46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51" y="4719170"/>
            <a:ext cx="2877243" cy="72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91" y="921913"/>
            <a:ext cx="342485" cy="46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5496248" y="4234896"/>
            <a:ext cx="396044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52" y="4018257"/>
            <a:ext cx="342485" cy="46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16" y="1843596"/>
            <a:ext cx="342485" cy="46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6355959" y="1137937"/>
            <a:ext cx="396044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37957" y="2778147"/>
            <a:ext cx="396044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470649" y="4234896"/>
            <a:ext cx="396044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54639" y="4022085"/>
            <a:ext cx="0" cy="397219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35985" y="2031005"/>
            <a:ext cx="205135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2"/>
          <a:stretch/>
        </p:blipFill>
        <p:spPr>
          <a:xfrm>
            <a:off x="3643306" y="5572140"/>
            <a:ext cx="815082" cy="602659"/>
          </a:xfrm>
          <a:prstGeom prst="rect">
            <a:avLst/>
          </a:prstGeom>
        </p:spPr>
      </p:pic>
      <p:pic>
        <p:nvPicPr>
          <p:cNvPr id="5" name="Picture 3" descr="\\filesrv\Users\Common\@Quest-Promos\1_RANIA\QUEST_NANO_photos_Entypo\245659_MONITOR_300_pat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4527"/>
            <a:ext cx="1533085" cy="13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filesrv\Users\Common\@Quest-Promos\1_RANIA\QUEST_NANO_photos_Entypo\epson_eh_tw5200_big_300pat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23" y="3950840"/>
            <a:ext cx="1538307" cy="7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filesrv\Users\Common\@Quest-Promos\1_RANIA\QUEST_NANO_photos_Entypo\Logitech-Illuminated-Keyboard-K810_300_pat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3" y="3925886"/>
            <a:ext cx="1708399" cy="9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\\filesrv\Users\Common\@Quest-Promos\1_RANIA\QUEST_NANO_photos_Entypo\maxresdefault_Dell_300pat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80" y="2226112"/>
            <a:ext cx="1992600" cy="9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filesrv\Users\Common\@Quest-Promos\1_RANIA\QUEST_NANO_photos_Entypo\Mouse_300_pat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21" y="3847657"/>
            <a:ext cx="449681" cy="4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32 - Εικόνα" descr="DCLOGO_final_pn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29190" y="5572140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>
            <a:noAutofit/>
          </a:bodyPr>
          <a:lstStyle/>
          <a:p>
            <a:r>
              <a:rPr lang="el-GR" b="0" dirty="0" smtClean="0">
                <a:solidFill>
                  <a:srgbClr val="33CCFF"/>
                </a:solidFill>
              </a:rPr>
              <a:t>Μία  ολοκληρωμένη εμπειρία </a:t>
            </a:r>
            <a:r>
              <a:rPr lang="en-US" b="0" dirty="0" smtClean="0">
                <a:solidFill>
                  <a:srgbClr val="33CCFF"/>
                </a:solidFill>
              </a:rPr>
              <a:t>PC </a:t>
            </a:r>
            <a:r>
              <a:rPr lang="el-GR" b="0" dirty="0" smtClean="0">
                <a:solidFill>
                  <a:srgbClr val="33CCFF"/>
                </a:solidFill>
              </a:rPr>
              <a:t>από μία μικροσκοπική συσκευή</a:t>
            </a:r>
            <a:endParaRPr lang="el-GR" b="0" dirty="0">
              <a:solidFill>
                <a:srgbClr val="33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47727"/>
            <a:ext cx="4824536" cy="4525963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Datacenter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σας παρουσιάζει το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 nano PC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που είναι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μια απίστευτα μικρή συσκευή που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μετατρέπει οποιαδήποτε  τηλεόραση ή οθόνη με θύρα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HDMI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σε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μια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πλήρη εμπειρία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υπολογιστή &amp; είναι ιδανικό για πολλές διαφορετικές χρήσεις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HD media player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σπίτι </a:t>
            </a: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σαλόνι</a:t>
            </a:r>
          </a:p>
          <a:p>
            <a:pPr>
              <a:lnSpc>
                <a:spcPts val="2400"/>
              </a:lnSpc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Client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στο γραφείο &amp; στο σχολείο 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φαρμογές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Signage</a:t>
            </a:r>
          </a:p>
          <a:p>
            <a:pPr>
              <a:lnSpc>
                <a:spcPts val="24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Ι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nfokiosks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300"/>
              </a:lnSpc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2"/>
          <a:stretch/>
        </p:blipFill>
        <p:spPr>
          <a:xfrm>
            <a:off x="214282" y="5357826"/>
            <a:ext cx="1062800" cy="785818"/>
          </a:xfrm>
          <a:prstGeom prst="rect">
            <a:avLst/>
          </a:prstGeom>
        </p:spPr>
      </p:pic>
      <p:pic>
        <p:nvPicPr>
          <p:cNvPr id="3074" name="Picture 2" descr="\\filesrv\Users\Common\@Quest-Promos\1_RANIA\QUEST_NANO_photos_Entypo\Q NANO FR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1832" y="1159928"/>
            <a:ext cx="148314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500702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filesrv\Users\Common\@Quest-Promos\1_RANIA\QUEST_NANO_photos_Entypo\shutterstock_9019836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293096"/>
            <a:ext cx="9144000" cy="2348880"/>
          </a:xfrm>
          <a:solidFill>
            <a:srgbClr val="F2F2F2">
              <a:alpha val="58039"/>
            </a:srgbClr>
          </a:solidFill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Χρησιμοποιήστε το με την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τηλεόραση στο σαλόνι: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Αποκτήστε μια συσκευή εξυπνότερη από οποιαδήπο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smart TV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Αποκτήστε  ένα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Full HD Media Player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με πολύ περισσότερες δυνατότητες από οποιαδήποτε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streaming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συσκευή</a:t>
            </a:r>
          </a:p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Δείτε μια ταινία στην τηλεόραση του υπνοδωματίου σας</a:t>
            </a:r>
          </a:p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Σερφάρετε, απαντήστε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email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πείτε στο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FB &amp;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στο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YouTube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και εργαστείτε στη μεγάλη οθόνη</a:t>
            </a:r>
          </a:p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Πάρτε το μαζί στο εξοχικό ή στην εκδρομή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460" y="-99392"/>
            <a:ext cx="8229600" cy="1143000"/>
          </a:xfrm>
        </p:spPr>
        <p:txBody>
          <a:bodyPr>
            <a:noAutofit/>
          </a:bodyPr>
          <a:lstStyle/>
          <a:p>
            <a:r>
              <a:rPr lang="el-GR" b="0" dirty="0" smtClean="0">
                <a:solidFill>
                  <a:srgbClr val="33CCFF"/>
                </a:solidFill>
              </a:rPr>
              <a:t>Στο σπίτι</a:t>
            </a:r>
            <a:endParaRPr lang="el-GR" b="0" dirty="0">
              <a:solidFill>
                <a:srgbClr val="33CC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214282" y="0"/>
            <a:ext cx="842571" cy="652027"/>
          </a:xfrm>
          <a:prstGeom prst="rect">
            <a:avLst/>
          </a:prstGeom>
        </p:spPr>
      </p:pic>
      <p:pic>
        <p:nvPicPr>
          <p:cNvPr id="7" name="6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214290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ilesrv\Users\Common\@Quest-Promos\1_RANIA\QUEST_NANO_photos_Entypo\shutterstock_34113973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" y="-27384"/>
            <a:ext cx="9144000" cy="68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51874" y="27856"/>
            <a:ext cx="805350" cy="6232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l-GR" b="0" dirty="0" smtClean="0">
                <a:solidFill>
                  <a:srgbClr val="00B0F0"/>
                </a:solidFill>
              </a:rPr>
              <a:t>Στο γραφείο &amp; </a:t>
            </a:r>
            <a:r>
              <a:rPr lang="en-US" b="0" dirty="0" smtClean="0">
                <a:solidFill>
                  <a:srgbClr val="00B0F0"/>
                </a:solidFill>
              </a:rPr>
              <a:t>on the go</a:t>
            </a:r>
            <a:endParaRPr lang="el-GR" b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74" y="4581128"/>
            <a:ext cx="9143999" cy="2016224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Χρησιμοποιήστε το ως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thin client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σε θέσεις εργασίας – είναι εξαιρετικά οικονομικό, καταναλώνει ελάχιστο ρεύμα, παρέχοντας ταυτόχρονα  ισχύ και λειτουργικότητα</a:t>
            </a:r>
          </a:p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Συνδ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στε το στην τηλεόραση ή στον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projector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στην αίθουσα συνεδριάσεων</a:t>
            </a:r>
          </a:p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Χρησιμοποιήσετε το στα εξωτερικό ραντεβού</a:t>
            </a:r>
          </a:p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Πάρτε το μαζί σας και ολοκληρώστε την εργασία σας όπου κι αν βρίσκεστε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9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54" y="142852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83" y="1340768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πιο απλή, οικονομική και αποδοτική λύση για εφαρμογές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Signage &amp;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εφαρμογές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ψηφιακών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περιπτέρων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σε νοσοκομεία, ξενοδοχεία, αεροδρόμια,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καταστήματα λιανικής,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κ.α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" y="3356993"/>
            <a:ext cx="9088729" cy="28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27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l-GR" b="0" dirty="0" smtClean="0">
                <a:solidFill>
                  <a:srgbClr val="33CCFF"/>
                </a:solidFill>
              </a:rPr>
              <a:t>Σε εφαρμογές </a:t>
            </a:r>
            <a:r>
              <a:rPr lang="en-US" b="0" dirty="0" smtClean="0">
                <a:solidFill>
                  <a:srgbClr val="33CCFF"/>
                </a:solidFill>
              </a:rPr>
              <a:t>Digital Signage &amp; Infokiosk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51874" y="27856"/>
            <a:ext cx="991734" cy="767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536" y="24928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Εργονομικός σχεδιασμός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Λειτουργία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παθητικής ψύξης 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24928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Μικρό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μέγεθος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Πολύ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χαμηλή κατανάλωση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ενέργειας</a:t>
            </a:r>
            <a:endParaRPr lang="el-GR" sz="2000" dirty="0"/>
          </a:p>
        </p:txBody>
      </p:sp>
      <p:pic>
        <p:nvPicPr>
          <p:cNvPr id="10" name="9 - Εικόνα" descr="DCLOGO_final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142852"/>
            <a:ext cx="1214446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485</Words>
  <Application>Microsoft Office PowerPoint</Application>
  <PresentationFormat>Προβολή στην οθόνη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Παρουσίαση του PowerPoint</vt:lpstr>
      <vt:lpstr>You will stick together</vt:lpstr>
      <vt:lpstr>Παρουσίαση του PowerPoint</vt:lpstr>
      <vt:lpstr>Παρουσίαση του PowerPoint</vt:lpstr>
      <vt:lpstr>Συνδεσιμότητα</vt:lpstr>
      <vt:lpstr>Μία  ολοκληρωμένη εμπειρία PC από μία μικροσκοπική συσκευή</vt:lpstr>
      <vt:lpstr>Στο σπίτι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Θύρες | Συνδεσιμότητα</vt:lpstr>
      <vt:lpstr>Στη συσκευασία</vt:lpstr>
      <vt:lpstr>Παρουσίαση του PowerPoint</vt:lpstr>
    </vt:vector>
  </TitlesOfParts>
  <Company>Info-Quest 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Skordili, Rania</dc:creator>
  <cp:lastModifiedBy>user15</cp:lastModifiedBy>
  <cp:revision>840</cp:revision>
  <cp:lastPrinted>2013-10-29T08:05:09Z</cp:lastPrinted>
  <dcterms:created xsi:type="dcterms:W3CDTF">2011-02-09T10:59:31Z</dcterms:created>
  <dcterms:modified xsi:type="dcterms:W3CDTF">2015-09-23T09:20:10Z</dcterms:modified>
</cp:coreProperties>
</file>